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5" r:id="rId3"/>
    <p:sldId id="258" r:id="rId4"/>
    <p:sldId id="259" r:id="rId5"/>
    <p:sldId id="262" r:id="rId6"/>
    <p:sldId id="264" r:id="rId7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/>
    <p:restoredTop sz="94803"/>
  </p:normalViewPr>
  <p:slideViewPr>
    <p:cSldViewPr>
      <p:cViewPr varScale="1">
        <p:scale>
          <a:sx n="36" d="100"/>
          <a:sy n="36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7" d="100"/>
        <a:sy n="12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5DE8BC10-A3F7-4D2D-97BC-727F0F8AC973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EBF005D5-228B-42E8-8053-40F5F913A4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8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6587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41897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7432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8077200" cy="1927225"/>
          </a:xfrm>
        </p:spPr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</a:rPr>
              <a:t>Public Health Certificate Program (PHCP)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940082"/>
            <a:ext cx="6400800" cy="31559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Co-Directors:</a:t>
            </a:r>
          </a:p>
          <a:p>
            <a:r>
              <a:rPr lang="en-US" dirty="0"/>
              <a:t>Hillary CM Nelson, PhD MPH</a:t>
            </a:r>
          </a:p>
          <a:p>
            <a:r>
              <a:rPr lang="en-US" dirty="0"/>
              <a:t>Ricardo Castillo </a:t>
            </a:r>
            <a:r>
              <a:rPr lang="en-US" dirty="0" err="1"/>
              <a:t>Neyra</a:t>
            </a:r>
            <a:r>
              <a:rPr lang="en-US" dirty="0"/>
              <a:t>, PhD DVM MSPH</a:t>
            </a:r>
          </a:p>
          <a:p>
            <a:endParaRPr lang="en-US" dirty="0"/>
          </a:p>
          <a:p>
            <a:r>
              <a:rPr lang="en-US" dirty="0"/>
              <a:t>Student Representatives:</a:t>
            </a:r>
          </a:p>
          <a:p>
            <a:r>
              <a:rPr lang="en-US" dirty="0"/>
              <a:t>Mike </a:t>
            </a:r>
            <a:r>
              <a:rPr lang="en-US" dirty="0" err="1"/>
              <a:t>Noji</a:t>
            </a:r>
            <a:r>
              <a:rPr lang="en-US" dirty="0"/>
              <a:t> (Cancer Biology)</a:t>
            </a:r>
          </a:p>
          <a:p>
            <a:r>
              <a:rPr lang="en-US" dirty="0"/>
              <a:t>Danny Kim (MVP)</a:t>
            </a:r>
          </a:p>
          <a:p>
            <a:r>
              <a:rPr lang="en-US" dirty="0" err="1"/>
              <a:t>Sammuelle</a:t>
            </a:r>
            <a:r>
              <a:rPr lang="en-US" dirty="0"/>
              <a:t> </a:t>
            </a:r>
            <a:r>
              <a:rPr lang="en-US" dirty="0" err="1"/>
              <a:t>Delcy</a:t>
            </a:r>
            <a:r>
              <a:rPr lang="en-US" dirty="0"/>
              <a:t> (Pharm)</a:t>
            </a:r>
          </a:p>
          <a:p>
            <a:endParaRPr lang="en-US" dirty="0"/>
          </a:p>
        </p:txBody>
      </p:sp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54EFD16-BC7F-E088-91B1-B109A1CBFF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6172358"/>
            <a:ext cx="3962400" cy="653796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71F4640-F1D1-D6C4-C43B-A5EB81CED3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11" y="6211779"/>
            <a:ext cx="3732489" cy="57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55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A15F7-8748-5E47-BBDB-2BC9DCF96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Public Health on Penn’s Campus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5DF8C5D-DFCD-7B4B-9528-E4A4FD0C4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311" y="1401617"/>
            <a:ext cx="6629400" cy="1021195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BD42D0B4-C662-C348-9029-E6AEBF2C4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758" y="2532346"/>
            <a:ext cx="3327400" cy="1041400"/>
          </a:xfrm>
          <a:prstGeom prst="rect">
            <a:avLst/>
          </a:prstGeom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A8938DFA-6EEE-784B-9597-DE3B6AACA7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586541"/>
            <a:ext cx="2667000" cy="933010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664093C9-8E1A-B548-A680-258A6534E3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42198"/>
            <a:ext cx="2801425" cy="1021696"/>
          </a:xfrm>
          <a:prstGeom prst="rect">
            <a:avLst/>
          </a:prstGeom>
        </p:spPr>
      </p:pic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67157DE-6C80-7CB4-CDE9-6610FF4481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14" y="3920558"/>
            <a:ext cx="8566314" cy="1413442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529F8B9B-270C-366E-BB86-40AF7CFAF4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758" y="5562600"/>
            <a:ext cx="3498401" cy="109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74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1682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ambria" panose="02040503050406030204" pitchFamily="18" charset="0"/>
              </a:rPr>
              <a:t>What are the requirements?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82" y="2057400"/>
            <a:ext cx="7924800" cy="4495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/>
              <a:t>Formal coursework in public health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endParaRPr lang="en-US" sz="28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/>
              <a:t>                Public health project</a:t>
            </a:r>
            <a:endParaRPr lang="en-US" sz="600" dirty="0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/>
              <a:t>   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/>
              <a:t> PHCP Seminar Series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0" t="8485" r="21428" b="20174"/>
          <a:stretch/>
        </p:blipFill>
        <p:spPr>
          <a:xfrm>
            <a:off x="1504476" y="4870200"/>
            <a:ext cx="611578" cy="743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93"/>
          <a:stretch/>
        </p:blipFill>
        <p:spPr>
          <a:xfrm>
            <a:off x="104450" y="1981476"/>
            <a:ext cx="705499" cy="6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08"/>
          <a:stretch/>
        </p:blipFill>
        <p:spPr>
          <a:xfrm>
            <a:off x="677882" y="3526839"/>
            <a:ext cx="826594" cy="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0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906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latin typeface="Cambria" panose="02040503050406030204" pitchFamily="18" charset="0"/>
              </a:rPr>
              <a:t>PHCP Seminar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20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ALL WELCOME!!!!</a:t>
            </a:r>
          </a:p>
          <a:p>
            <a:pPr marL="0" indent="0">
              <a:buNone/>
            </a:pPr>
            <a:r>
              <a:rPr lang="en-US" sz="2800" dirty="0"/>
              <a:t>Breakfast seminars @ 8:30 am</a:t>
            </a:r>
          </a:p>
          <a:p>
            <a:pPr marL="0" indent="0">
              <a:buNone/>
            </a:pPr>
            <a:r>
              <a:rPr lang="en-US" sz="2800" dirty="0"/>
              <a:t> - Fridays (biweekly) in fall</a:t>
            </a:r>
          </a:p>
          <a:p>
            <a:pPr marL="0" indent="0">
              <a:buNone/>
            </a:pPr>
            <a:r>
              <a:rPr lang="en-US" sz="2800" dirty="0"/>
              <a:t> - TBD (biweekly) in spring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 descr="A stack of pancakes&#10;&#10;Description automatically generated with medium confidence">
            <a:extLst>
              <a:ext uri="{FF2B5EF4-FFF2-40B4-BE49-F238E27FC236}">
                <a16:creationId xmlns:a16="http://schemas.microsoft.com/office/drawing/2014/main" id="{EE648F44-08FE-044A-B341-6594AB4661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94" y="4419600"/>
            <a:ext cx="2438400" cy="2438400"/>
          </a:xfrm>
          <a:prstGeom prst="rect">
            <a:avLst/>
          </a:prstGeom>
        </p:spPr>
      </p:pic>
      <p:pic>
        <p:nvPicPr>
          <p:cNvPr id="7" name="Picture 6" descr="A picture containing indoor, decorated, containing, arranged&#10;&#10;Description automatically generated">
            <a:extLst>
              <a:ext uri="{FF2B5EF4-FFF2-40B4-BE49-F238E27FC236}">
                <a16:creationId xmlns:a16="http://schemas.microsoft.com/office/drawing/2014/main" id="{6774FFC6-6214-FC4B-AC54-8482A5ADCF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400" y="4368800"/>
            <a:ext cx="2620061" cy="21336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BA031632-8AE6-3A4E-A22E-24E695CCD6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800" y="4781550"/>
            <a:ext cx="18542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12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mbria" panose="02040503050406030204" pitchFamily="18" charset="0"/>
              </a:rPr>
              <a:t>PHCP Alumni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Faculty and postdoctoral fellow positions (various)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Industry positions (various)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Research Scientist, Newborn Screening Program at the New Jersey Department of Health (this followed an ASPL/CDC Emerging Infectious Disease fellowship)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Project Director, Biomedical Programs at The Pew Charitable Trusts 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NIH CPEP Accredited Microbiology Fellow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Penn/CHOP Microbiology Fellow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California Epidemiology Investigation Service Fellow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3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622" y="46566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mbria" panose="02040503050406030204" pitchFamily="18" charset="0"/>
              </a:rPr>
              <a:t>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/>
              <a:t>Hillary Nelson, PhD MPH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    </a:t>
            </a:r>
            <a:r>
              <a:rPr lang="en-US" dirty="0" err="1"/>
              <a:t>hnelson@pennmedicine.upenn.edu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/>
              <a:t>Ricardo Castillo-</a:t>
            </a:r>
            <a:r>
              <a:rPr lang="en-US" dirty="0" err="1"/>
              <a:t>Neyra</a:t>
            </a:r>
            <a:r>
              <a:rPr lang="en-US" dirty="0"/>
              <a:t>, PhD, DVM, MSPH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     </a:t>
            </a:r>
            <a:r>
              <a:rPr lang="en-US" dirty="0" err="1"/>
              <a:t>cricardo@pennmedicine.upenn.edu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/>
              <a:t>Candance Cain (PHCP Coordinator)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     </a:t>
            </a:r>
            <a:r>
              <a:rPr lang="en-US" dirty="0" err="1"/>
              <a:t>Candace.Cain@pennmedicine.upenn.edu</a:t>
            </a:r>
            <a:endParaRPr lang="en-US" dirty="0"/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dirty="0"/>
              <a:t>Website: https://</a:t>
            </a:r>
            <a:r>
              <a:rPr lang="en-US" dirty="0" err="1"/>
              <a:t>www.med.upenn.edu</a:t>
            </a:r>
            <a:r>
              <a:rPr lang="en-US" dirty="0"/>
              <a:t>/</a:t>
            </a:r>
            <a:r>
              <a:rPr lang="en-US" dirty="0" err="1"/>
              <a:t>phcp</a:t>
            </a:r>
            <a:r>
              <a:rPr lang="en-US" dirty="0"/>
              <a:t>/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27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452</TotalTime>
  <Words>218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Wingdings</vt:lpstr>
      <vt:lpstr>Clarity</vt:lpstr>
      <vt:lpstr>Public Health Certificate Program (PHCP)</vt:lpstr>
      <vt:lpstr>Public Health on Penn’s Campus</vt:lpstr>
      <vt:lpstr>What are the requirements?</vt:lpstr>
      <vt:lpstr>PHCP Seminar Series</vt:lpstr>
      <vt:lpstr>PHCP Alumni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in Medicine</dc:title>
  <dc:creator>Klusaritz, Heather</dc:creator>
  <cp:lastModifiedBy>Dunn, Colleen</cp:lastModifiedBy>
  <cp:revision>42</cp:revision>
  <dcterms:created xsi:type="dcterms:W3CDTF">2006-08-16T00:00:00Z</dcterms:created>
  <dcterms:modified xsi:type="dcterms:W3CDTF">2022-08-25T12:14:40Z</dcterms:modified>
</cp:coreProperties>
</file>